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C50D5-9C7C-09A7-8C83-BB3C8172B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13FB6-5B4D-BB67-E727-C7110C5CF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925E-3981-7E98-0D11-4C6DC4FC9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D3ADE-BD1C-0182-89F6-B73DC4F3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6F1AC-5A72-57DD-CCA8-DFB765CC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6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64188-5439-BC03-46D1-C1E3BDF9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E5CC4-98A8-EBA5-9597-5513739F7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FE373-AB8A-2020-4B21-43F385D8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E5BDB-C4A1-3429-A5A2-CBADB1D4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963AD-7D87-9C45-8414-0F00B103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49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FC923D-04EC-3B76-864D-5D85CF41FA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96F9A-687C-5EBD-E908-48756A0EA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A49CB-09C6-748A-9DC7-F21A1E82C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BF37F-D23B-6744-0C0A-6D61D7A73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4719C-C069-6A43-6987-6B38D5544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9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58E0F-63F9-6B3F-10CC-E6D7DAEC5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0DC47-B9C1-FC6E-E5BE-CAC81DD08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8806E-0BBB-D239-FA53-8076BBFD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BD431-7507-1F58-CAD7-9E305F29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940DB-FA20-CC13-5B39-E6483F8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5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4C7B6-EB12-B22B-CDAE-CD9E6BCDB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D75B0-264F-BDE7-5F13-C9081498B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8D7B5-7FFE-E259-C68B-84172EAE5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8F2DE-7656-64DF-BCCC-D01C06E4E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10678-49B1-77D5-029C-34F63791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8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E60A6-44C5-489A-A967-6147F4F2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D3D69-98FF-7327-C51B-91E6D920E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3B551-5B26-8F12-3E31-EDC07B152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0F41D-E7F9-7C0A-2EDD-006AE0DBA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6F7EE-9429-817A-6402-E1D2BC463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ED90D-051C-5559-4213-2EBE81F8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9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62FB-B14A-A97A-423A-22E29E9C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4800D1-D0B0-CA7E-F4A6-5A988C02C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CD7B9-984D-C0F4-66BF-34A8E0796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146D0F-7931-EBBE-88A0-990DCA5F4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AD6C95-3AA9-BBDC-AC2C-E8836B40E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5BFACD-6249-3D9B-7533-A395A9387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A86039-81F6-D852-9349-DB788415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E508BC-735D-C2EA-84CF-806359C0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7BFD-4396-FB5D-C14E-BF4CF466F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57A7C2-7F2C-193F-4CA5-0C18EB336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45E32E-64FD-4132-7261-5D70D3BF7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98A455-2E32-B384-7400-890FE36F4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2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00146B-8746-9534-B9E3-FD5155BB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1DC0E-875B-10AF-CF68-8DDB666D3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1E1B4-2E9E-3BBC-6F0F-4694BAA8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66D43-5EA5-C7A7-B40B-96DD1621F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7F533-09CC-1F34-B0C4-01257247C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18D9B3-EBF4-413D-4AE3-0D19293E9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9756F-3E0C-8A7C-9B61-EB19F70B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0631D-01D7-CF1A-8C37-54B4DDF8B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830A2-F1F9-CC6B-AEEB-3B2CFDC9C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4DCB-E115-75EB-F2BE-7BD42572F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11014-72F3-8138-8354-0817BCFD44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57BC5-804A-B3FE-4DBB-700F8A627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DEFFD-9DBC-BDD3-69B9-D7420F8A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71F4E-1F63-4813-BE0E-C1A08F1DF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5035B-7606-6FAD-5FB5-D6C7048A4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A498D5-0009-6024-1314-54330A01A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E2B8A-CAEA-EFCE-A990-669B813EB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D4E39-D435-29CF-38FF-2AFF88257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5E2E0-0D71-2246-8BC5-036B52B8B36C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B05E-ECBF-278D-5962-239C9E56B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242CD-B523-C8D8-BAE5-E640E12F5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AEC27-AFEE-2341-AD42-3065B6888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3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D5ED9-2FA8-06D7-0D10-89FB3FACDC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Dummy PPT file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CAD23-4580-BE82-059C-3291352AB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78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Dummy PPT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Dummy PPT file</dc:title>
  <dc:creator>Tiago Araujo [SSW]</dc:creator>
  <cp:lastModifiedBy>Tiago Araujo [SSW]</cp:lastModifiedBy>
  <cp:revision>1</cp:revision>
  <dcterms:created xsi:type="dcterms:W3CDTF">2022-05-30T18:44:49Z</dcterms:created>
  <dcterms:modified xsi:type="dcterms:W3CDTF">2022-05-30T18:45:21Z</dcterms:modified>
</cp:coreProperties>
</file>